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21.png" ContentType="image/png"/>
  <Override PartName="/ppt/media/image14.jpeg" ContentType="image/jpeg"/>
  <Override PartName="/ppt/media/image6.png" ContentType="image/png"/>
  <Override PartName="/ppt/media/image40.jpeg" ContentType="image/jpeg"/>
  <Override PartName="/ppt/media/image20.jpeg" ContentType="image/jpeg"/>
  <Override PartName="/ppt/media/image19.jpeg" ContentType="image/jpeg"/>
  <Override PartName="/ppt/media/image3.png" ContentType="image/png"/>
  <Override PartName="/ppt/media/image4.jpeg" ContentType="image/jpeg"/>
  <Override PartName="/ppt/media/image38.png" ContentType="image/png"/>
  <Override PartName="/ppt/media/image18.png" ContentType="image/png"/>
  <Override PartName="/ppt/media/image17.jpeg" ContentType="image/jpeg"/>
  <Override PartName="/ppt/media/image16.png" ContentType="image/png"/>
  <Override PartName="/ppt/media/image15.png" ContentType="image/png"/>
  <Override PartName="/ppt/media/image23.jpeg" ContentType="image/jpeg"/>
  <Override PartName="/ppt/media/image7.jpeg" ContentType="image/jpeg"/>
  <Override PartName="/ppt/media/image13.png" ContentType="image/png"/>
  <Override PartName="/ppt/media/image12.png" ContentType="image/png"/>
  <Override PartName="/ppt/media/image28.jpeg" ContentType="image/jpeg"/>
  <Override PartName="/ppt/media/image5.jpeg" ContentType="image/jpeg"/>
  <Override PartName="/ppt/media/image31.png" ContentType="image/png"/>
  <Override PartName="/ppt/media/image32.png" ContentType="image/png"/>
  <Override PartName="/ppt/media/image30.png" ContentType="image/png"/>
  <Override PartName="/ppt/media/image33.jpeg" ContentType="image/jpeg"/>
  <Override PartName="/ppt/media/image43.png" ContentType="image/png"/>
  <Override PartName="/ppt/media/image8.png" ContentType="image/png"/>
  <Override PartName="/ppt/media/image39.png" ContentType="image/png"/>
  <Override PartName="/ppt/media/image29.png" ContentType="image/png"/>
  <Override PartName="/ppt/media/image35.png" ContentType="image/png"/>
  <Override PartName="/ppt/media/image37.jpeg" ContentType="image/jpeg"/>
  <Override PartName="/ppt/media/image10.jpeg" ContentType="image/jpeg"/>
  <Override PartName="/ppt/media/image34.png" ContentType="image/png"/>
  <Override PartName="/ppt/media/image42.png" ContentType="image/png"/>
  <Override PartName="/ppt/media/image27.png" ContentType="image/png"/>
  <Override PartName="/ppt/media/image36.png" ContentType="image/png"/>
  <Override PartName="/ppt/media/image26.png" ContentType="image/png"/>
  <Override PartName="/ppt/media/image25.png" ContentType="image/png"/>
  <Override PartName="/ppt/media/image9.png" ContentType="image/png"/>
  <Override PartName="/ppt/media/image24.png" ContentType="image/png"/>
  <Override PartName="/ppt/media/image2.png" ContentType="image/png"/>
  <Override PartName="/ppt/media/image22.png" ContentType="image/png"/>
  <Override PartName="/ppt/media/image11.png" ContentType="image/png"/>
  <Override PartName="/ppt/media/image41.png" ContentType="image/png"/>
  <Override PartName="/ppt/media/image1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1629000" y="2244960"/>
            <a:ext cx="8933040" cy="1129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234720" y="237600"/>
            <a:ext cx="11721960" cy="63817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7640" cy="6107400"/>
          </a:xfrm>
          <a:prstGeom prst="rect">
            <a:avLst/>
          </a:prstGeom>
          <a:noFill/>
          <a:ln cap="sq" w="6480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5640" cy="4307400"/>
          </a:xfrm>
          <a:prstGeom prst="rect">
            <a:avLst/>
          </a:prstGeom>
          <a:solidFill>
            <a:srgbClr val="ffffff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560" cy="4034160"/>
          </a:xfrm>
          <a:prstGeom prst="rect">
            <a:avLst/>
          </a:prstGeom>
          <a:noFill/>
          <a:ln cap="sq"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520" cy="7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8" name="Line 9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040" cy="2436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s://golang.org/" TargetMode="External"/><Relationship Id="rId5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3"/>
          <p:cNvSpPr/>
          <p:nvPr/>
        </p:nvSpPr>
        <p:spPr>
          <a:xfrm>
            <a:off x="6729480" y="2068200"/>
            <a:ext cx="4782960" cy="51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3000"/>
              </a:lnSpc>
            </a:pPr>
            <a:r>
              <a:rPr b="0" i="1" lang="pt-BR" sz="3200" spc="-100" strike="noStrike" cap="all">
                <a:solidFill>
                  <a:srgbClr val="ffffff"/>
                </a:solidFill>
                <a:latin typeface="Arial Hebrew Scholar"/>
                <a:ea typeface="Verdana"/>
              </a:rPr>
              <a:t>Golang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3" name="CustomShape 4"/>
          <p:cNvSpPr/>
          <p:nvPr/>
        </p:nvSpPr>
        <p:spPr>
          <a:xfrm>
            <a:off x="7540200" y="2588400"/>
            <a:ext cx="4022640" cy="12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</a:pPr>
            <a:r>
              <a:rPr b="0" lang="pt-BR" sz="2400" spc="75" strike="noStrike">
                <a:solidFill>
                  <a:srgbClr val="ffffff"/>
                </a:solidFill>
                <a:latin typeface="Sagona Book"/>
              </a:rPr>
              <a:t>A linguagem do Google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54" name="Gráfico 5" descr=""/>
          <p:cNvPicPr/>
          <p:nvPr/>
        </p:nvPicPr>
        <p:blipFill>
          <a:blip r:embed="rId2"/>
          <a:stretch/>
        </p:blipFill>
        <p:spPr>
          <a:xfrm>
            <a:off x="2640240" y="1464120"/>
            <a:ext cx="2426760" cy="3299760"/>
          </a:xfrm>
          <a:prstGeom prst="rect">
            <a:avLst/>
          </a:prstGeom>
          <a:ln>
            <a:noFill/>
          </a:ln>
        </p:spPr>
      </p:pic>
      <p:pic>
        <p:nvPicPr>
          <p:cNvPr id="55" name="Imagem 7" descr=""/>
          <p:cNvPicPr/>
          <p:nvPr/>
        </p:nvPicPr>
        <p:blipFill>
          <a:blip r:embed="rId3"/>
          <a:stretch/>
        </p:blipFill>
        <p:spPr>
          <a:xfrm>
            <a:off x="6543720" y="3596760"/>
            <a:ext cx="3361680" cy="12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" name="Gráfico 5" descr=""/>
          <p:cNvPicPr/>
          <p:nvPr/>
        </p:nvPicPr>
        <p:blipFill>
          <a:blip r:embed="rId2"/>
          <a:stretch/>
        </p:blipFill>
        <p:spPr>
          <a:xfrm>
            <a:off x="148680" y="129600"/>
            <a:ext cx="472320" cy="618840"/>
          </a:xfrm>
          <a:prstGeom prst="rect">
            <a:avLst/>
          </a:prstGeom>
          <a:ln>
            <a:noFill/>
          </a:ln>
        </p:spPr>
      </p:pic>
      <p:pic>
        <p:nvPicPr>
          <p:cNvPr id="118" name="Imagem 7" descr=""/>
          <p:cNvPicPr/>
          <p:nvPr/>
        </p:nvPicPr>
        <p:blipFill>
          <a:blip r:embed="rId3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Projeto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4"/>
          <a:stretch/>
        </p:blipFill>
        <p:spPr>
          <a:xfrm>
            <a:off x="2952000" y="864000"/>
            <a:ext cx="6295320" cy="543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 flipH="1">
            <a:off x="2787480" y="36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4" name="Gráfico 5" descr=""/>
          <p:cNvPicPr/>
          <p:nvPr/>
        </p:nvPicPr>
        <p:blipFill>
          <a:blip r:embed="rId2"/>
          <a:stretch/>
        </p:blipFill>
        <p:spPr>
          <a:xfrm>
            <a:off x="148680" y="129600"/>
            <a:ext cx="472320" cy="618840"/>
          </a:xfrm>
          <a:prstGeom prst="rect">
            <a:avLst/>
          </a:prstGeom>
          <a:ln>
            <a:noFill/>
          </a:ln>
        </p:spPr>
      </p:pic>
      <p:pic>
        <p:nvPicPr>
          <p:cNvPr id="125" name="Imagem 7" descr=""/>
          <p:cNvPicPr/>
          <p:nvPr/>
        </p:nvPicPr>
        <p:blipFill>
          <a:blip r:embed="rId3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Instruções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2817000" y="1620720"/>
            <a:ext cx="8279640" cy="26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Acessem o repositório abaixo para: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- Instalar programas necessários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- Configurar Ambiente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- Baixar o setup do projeto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2952000" y="4320000"/>
            <a:ext cx="5471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 u="sng">
                <a:solidFill>
                  <a:srgbClr val="70d0c1"/>
                </a:solidFill>
                <a:uFillTx/>
                <a:latin typeface="Sagona Book"/>
                <a:ea typeface="DejaVu Sans"/>
              </a:rPr>
              <a:t>https://github.com/felipeagger/go-workshop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 flipH="1">
            <a:off x="2787480" y="36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" name="Gráfico 5" descr=""/>
          <p:cNvPicPr/>
          <p:nvPr/>
        </p:nvPicPr>
        <p:blipFill>
          <a:blip r:embed="rId2"/>
          <a:stretch/>
        </p:blipFill>
        <p:spPr>
          <a:xfrm>
            <a:off x="148680" y="129600"/>
            <a:ext cx="472320" cy="618840"/>
          </a:xfrm>
          <a:prstGeom prst="rect">
            <a:avLst/>
          </a:prstGeom>
          <a:ln>
            <a:noFill/>
          </a:ln>
        </p:spPr>
      </p:pic>
      <p:pic>
        <p:nvPicPr>
          <p:cNvPr id="133" name="Imagem 7" descr=""/>
          <p:cNvPicPr/>
          <p:nvPr/>
        </p:nvPicPr>
        <p:blipFill>
          <a:blip r:embed="rId3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Avaliem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4"/>
          <a:stretch/>
        </p:blipFill>
        <p:spPr>
          <a:xfrm>
            <a:off x="3816000" y="1512000"/>
            <a:ext cx="4392000" cy="43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58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"/>
          <p:cNvSpPr/>
          <p:nvPr/>
        </p:nvSpPr>
        <p:spPr>
          <a:xfrm>
            <a:off x="2889000" y="360000"/>
            <a:ext cx="8846640" cy="61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</a:pPr>
            <a:r>
              <a:rPr b="0" i="1" lang="pt-BR" sz="2400" spc="75" strike="noStrike">
                <a:solidFill>
                  <a:srgbClr val="ffffff"/>
                </a:solidFill>
                <a:latin typeface="Sagona Book"/>
              </a:rPr>
              <a:t>$ whoami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pt-BR" sz="2400" spc="75" strike="noStrike">
                <a:solidFill>
                  <a:srgbClr val="ffffff"/>
                </a:solidFill>
                <a:latin typeface="Sagona Book"/>
              </a:rPr>
              <a:t>BackEnd Developer – </a:t>
            </a:r>
            <a:r>
              <a:rPr b="0" i="1" lang="pt-BR" sz="2400" spc="75" strike="noStrike">
                <a:solidFill>
                  <a:srgbClr val="ffffff"/>
                </a:solidFill>
                <a:latin typeface="Sagona Book"/>
              </a:rPr>
              <a:t>since 2014</a:t>
            </a:r>
            <a:r>
              <a:rPr b="0" lang="pt-BR" sz="2400" spc="75" strike="noStrike">
                <a:solidFill>
                  <a:srgbClr val="ffffff"/>
                </a:solidFill>
                <a:latin typeface="Sagona Book"/>
              </a:rPr>
              <a:t>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pt-BR" sz="2400" spc="75" strike="noStrike">
                <a:solidFill>
                  <a:srgbClr val="ffffff"/>
                </a:solidFill>
                <a:latin typeface="Sagona Book"/>
              </a:rPr>
              <a:t>@Serasa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pt-BR" sz="2400" spc="75" strike="noStrike">
                <a:solidFill>
                  <a:srgbClr val="ffffff"/>
                </a:solidFill>
                <a:latin typeface="Sagona Book"/>
              </a:rPr>
              <a:t>- Amante Linux &amp; OpenSource.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pt-BR" sz="2400" spc="75" strike="noStrike">
                <a:solidFill>
                  <a:srgbClr val="ffffff"/>
                </a:solidFill>
                <a:latin typeface="Sagona Book"/>
              </a:rPr>
              <a:t>- Membro da Comunidade Fedora.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pt-BR" sz="2400" spc="75" strike="noStrike">
                <a:solidFill>
                  <a:srgbClr val="ffffff"/>
                </a:solidFill>
                <a:latin typeface="Sagona Book"/>
              </a:rPr>
              <a:t>- Hobby: DevOps.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pt-BR" sz="2400" spc="75" strike="noStrike">
                <a:solidFill>
                  <a:srgbClr val="ffffff"/>
                </a:solidFill>
                <a:latin typeface="Sagona Book"/>
              </a:rPr>
              <a:t>- https://www.linkedin.com/in/felipe-agger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pt-BR" sz="2400" spc="75" strike="noStrike">
                <a:solidFill>
                  <a:srgbClr val="ffffff"/>
                </a:solidFill>
                <a:latin typeface="Sagona Book"/>
              </a:rPr>
              <a:t>- https://github.com/FelipeAgger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pt-BR" sz="2400" spc="75" strike="noStrike">
                <a:solidFill>
                  <a:srgbClr val="ffffff"/>
                </a:solidFill>
                <a:latin typeface="Sagona Book"/>
              </a:rPr>
              <a:t>- https://medium.com/linux-world-open-source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0" name="CustomShape 4"/>
          <p:cNvSpPr/>
          <p:nvPr/>
        </p:nvSpPr>
        <p:spPr>
          <a:xfrm>
            <a:off x="648000" y="360000"/>
            <a:ext cx="1871640" cy="1943640"/>
          </a:xfrm>
          <a:prstGeom prst="ellipse">
            <a:avLst/>
          </a:prstGeom>
          <a:blipFill rotWithShape="0">
            <a:blip r:embed="rId2"/>
            <a:tile/>
          </a:blip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5"/>
          <p:cNvSpPr/>
          <p:nvPr/>
        </p:nvSpPr>
        <p:spPr>
          <a:xfrm flipH="1">
            <a:off x="143280" y="2448000"/>
            <a:ext cx="2519640" cy="158364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Filipe Xavier</a:t>
            </a:r>
            <a:endParaRPr b="0" lang="pt-BR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pt-BR" sz="2000" spc="75" strike="noStrike">
                <a:solidFill>
                  <a:srgbClr val="ffffff"/>
                </a:solidFill>
                <a:latin typeface="Sagona Book"/>
                <a:ea typeface="DejaVu Sans"/>
              </a:rPr>
              <a:t>Cuiabá - MT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455040" y="4248000"/>
            <a:ext cx="1848600" cy="217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" name="Gráfico 5" descr=""/>
          <p:cNvPicPr/>
          <p:nvPr/>
        </p:nvPicPr>
        <p:blipFill>
          <a:blip r:embed="rId2"/>
          <a:stretch/>
        </p:blipFill>
        <p:spPr>
          <a:xfrm>
            <a:off x="2320200" y="1446120"/>
            <a:ext cx="935640" cy="1225800"/>
          </a:xfrm>
          <a:prstGeom prst="rect">
            <a:avLst/>
          </a:prstGeom>
          <a:ln>
            <a:noFill/>
          </a:ln>
        </p:spPr>
      </p:pic>
      <p:pic>
        <p:nvPicPr>
          <p:cNvPr id="67" name="Imagem 7" descr=""/>
          <p:cNvPicPr/>
          <p:nvPr/>
        </p:nvPicPr>
        <p:blipFill>
          <a:blip r:embed="rId3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68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O que é GO?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69" name="CustomShape 4"/>
          <p:cNvSpPr/>
          <p:nvPr/>
        </p:nvSpPr>
        <p:spPr>
          <a:xfrm>
            <a:off x="4086360" y="1446120"/>
            <a:ext cx="635616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Golang(Go) é uma linguagem de programação OpenSource, criada pela Google, e lançada em 2009. É uma linguagem compilada e focada em produtividade e programação concorrente.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0" name="CustomShape 5"/>
          <p:cNvSpPr/>
          <p:nvPr/>
        </p:nvSpPr>
        <p:spPr>
          <a:xfrm>
            <a:off x="5328000" y="4088160"/>
            <a:ext cx="3339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 u="sng">
                <a:solidFill>
                  <a:srgbClr val="309283"/>
                </a:solidFill>
                <a:uFillTx/>
                <a:latin typeface="Sagona Book"/>
                <a:ea typeface="DejaVu Sans"/>
                <a:hlinkClick r:id="rId4"/>
              </a:rPr>
              <a:t>https://golang.org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73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" name="Gráfico 5" descr=""/>
          <p:cNvPicPr/>
          <p:nvPr/>
        </p:nvPicPr>
        <p:blipFill>
          <a:blip r:embed="rId2"/>
          <a:stretch/>
        </p:blipFill>
        <p:spPr>
          <a:xfrm>
            <a:off x="2788200" y="1125360"/>
            <a:ext cx="935640" cy="1225800"/>
          </a:xfrm>
          <a:prstGeom prst="rect">
            <a:avLst/>
          </a:prstGeom>
          <a:ln>
            <a:noFill/>
          </a:ln>
        </p:spPr>
      </p:pic>
      <p:pic>
        <p:nvPicPr>
          <p:cNvPr id="75" name="Imagem 7" descr=""/>
          <p:cNvPicPr/>
          <p:nvPr/>
        </p:nvPicPr>
        <p:blipFill>
          <a:blip r:embed="rId3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76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Principais Autores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7" name="CustomShape 4"/>
          <p:cNvSpPr/>
          <p:nvPr/>
        </p:nvSpPr>
        <p:spPr>
          <a:xfrm>
            <a:off x="4024800" y="1507680"/>
            <a:ext cx="49748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Criadores da Linguagem Go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78" name="Imagem 2" descr=""/>
          <p:cNvPicPr/>
          <p:nvPr/>
        </p:nvPicPr>
        <p:blipFill>
          <a:blip r:embed="rId4"/>
          <a:stretch/>
        </p:blipFill>
        <p:spPr>
          <a:xfrm>
            <a:off x="1039320" y="3429000"/>
            <a:ext cx="10351440" cy="286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2" name="Gráfico 5" descr=""/>
          <p:cNvPicPr/>
          <p:nvPr/>
        </p:nvPicPr>
        <p:blipFill>
          <a:blip r:embed="rId2"/>
          <a:stretch/>
        </p:blipFill>
        <p:spPr>
          <a:xfrm>
            <a:off x="1851840" y="1061640"/>
            <a:ext cx="935640" cy="1225800"/>
          </a:xfrm>
          <a:prstGeom prst="rect">
            <a:avLst/>
          </a:prstGeom>
          <a:ln>
            <a:noFill/>
          </a:ln>
        </p:spPr>
      </p:pic>
      <p:pic>
        <p:nvPicPr>
          <p:cNvPr id="83" name="Imagem 7" descr=""/>
          <p:cNvPicPr/>
          <p:nvPr/>
        </p:nvPicPr>
        <p:blipFill>
          <a:blip r:embed="rId3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84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Proposito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3046680" y="1061640"/>
            <a:ext cx="8059320" cy="30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Problemas que Go veio resolver:</a:t>
            </a:r>
            <a:endParaRPr b="0" lang="pt-B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Eliminar a lentidão</a:t>
            </a:r>
            <a:endParaRPr b="0" lang="pt-B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Facilitar concorrência (processos assíncronos)</a:t>
            </a:r>
            <a:endParaRPr b="0" lang="pt-B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Melhorar a padronização</a:t>
            </a:r>
            <a:endParaRPr b="0" lang="pt-B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Melhorar a produtividade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Go foi projetado por e para pessoas que escrevem,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Sagona Book"/>
                <a:ea typeface="DejaVu Sans"/>
              </a:rPr>
              <a:t>leem, depuram e mantêm grandes softwares.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Imagem 7" descr=""/>
          <p:cNvPicPr/>
          <p:nvPr/>
        </p:nvPicPr>
        <p:blipFill>
          <a:blip r:embed="rId2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Quem usa?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1" name="Imagem 2" descr="Uma imagem contendo preto&#10;&#10;Descrição gerada automaticamente"/>
          <p:cNvPicPr/>
          <p:nvPr/>
        </p:nvPicPr>
        <p:blipFill>
          <a:blip r:embed="rId3"/>
          <a:stretch/>
        </p:blipFill>
        <p:spPr>
          <a:xfrm>
            <a:off x="343080" y="743040"/>
            <a:ext cx="11278800" cy="563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m 7" descr=""/>
          <p:cNvPicPr/>
          <p:nvPr/>
        </p:nvPicPr>
        <p:blipFill>
          <a:blip r:embed="rId2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Hello World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7" name="Imagem 4" descr=""/>
          <p:cNvPicPr/>
          <p:nvPr/>
        </p:nvPicPr>
        <p:blipFill>
          <a:blip r:embed="rId3"/>
          <a:stretch/>
        </p:blipFill>
        <p:spPr>
          <a:xfrm>
            <a:off x="1373400" y="990720"/>
            <a:ext cx="9444600" cy="534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" name="Gráfico 5" descr=""/>
          <p:cNvPicPr/>
          <p:nvPr/>
        </p:nvPicPr>
        <p:blipFill>
          <a:blip r:embed="rId2"/>
          <a:stretch/>
        </p:blipFill>
        <p:spPr>
          <a:xfrm>
            <a:off x="148680" y="129600"/>
            <a:ext cx="472320" cy="618840"/>
          </a:xfrm>
          <a:prstGeom prst="rect">
            <a:avLst/>
          </a:prstGeom>
          <a:ln>
            <a:noFill/>
          </a:ln>
        </p:spPr>
      </p:pic>
      <p:pic>
        <p:nvPicPr>
          <p:cNvPr id="102" name="Imagem 7" descr=""/>
          <p:cNvPicPr/>
          <p:nvPr/>
        </p:nvPicPr>
        <p:blipFill>
          <a:blip r:embed="rId3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Variáveis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4"/>
          <a:stretch/>
        </p:blipFill>
        <p:spPr>
          <a:xfrm>
            <a:off x="720000" y="1296000"/>
            <a:ext cx="3959640" cy="424764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5"/>
          <a:stretch/>
        </p:blipFill>
        <p:spPr>
          <a:xfrm>
            <a:off x="5616000" y="1296000"/>
            <a:ext cx="6263640" cy="42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3" descr="Uma imagem contendo avião&#10;&#10;Descrição gerada automaticamente"/>
          <p:cNvPicPr/>
          <p:nvPr/>
        </p:nvPicPr>
        <p:blipFill>
          <a:blip r:embed="rId1"/>
          <a:srcRect l="0" t="4477" r="0" b="831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 flipH="1">
            <a:off x="2787480" y="0"/>
            <a:ext cx="9403200" cy="6857280"/>
          </a:xfrm>
          <a:prstGeom prst="rect">
            <a:avLst/>
          </a:prstGeom>
          <a:gradFill rotWithShape="0">
            <a:gsLst>
              <a:gs pos="0">
                <a:srgbClr val="000000">
                  <a:alpha val="31372"/>
                </a:srgbClr>
              </a:gs>
              <a:gs pos="100000">
                <a:srgbClr val="000000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" name="Gráfico 5" descr=""/>
          <p:cNvPicPr/>
          <p:nvPr/>
        </p:nvPicPr>
        <p:blipFill>
          <a:blip r:embed="rId2"/>
          <a:stretch/>
        </p:blipFill>
        <p:spPr>
          <a:xfrm>
            <a:off x="148680" y="129600"/>
            <a:ext cx="472320" cy="618840"/>
          </a:xfrm>
          <a:prstGeom prst="rect">
            <a:avLst/>
          </a:prstGeom>
          <a:ln>
            <a:noFill/>
          </a:ln>
        </p:spPr>
      </p:pic>
      <p:pic>
        <p:nvPicPr>
          <p:cNvPr id="110" name="Imagem 7" descr=""/>
          <p:cNvPicPr/>
          <p:nvPr/>
        </p:nvPicPr>
        <p:blipFill>
          <a:blip r:embed="rId3"/>
          <a:stretch/>
        </p:blipFill>
        <p:spPr>
          <a:xfrm>
            <a:off x="11314080" y="6509880"/>
            <a:ext cx="785520" cy="29412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1627560" y="89280"/>
            <a:ext cx="893628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20000"/>
              </a:lnSpc>
            </a:pPr>
            <a:r>
              <a:rPr b="1" lang="pt-BR" sz="3200" spc="75" strike="noStrike">
                <a:solidFill>
                  <a:srgbClr val="ffffff"/>
                </a:solidFill>
                <a:latin typeface="Sagona Book"/>
              </a:rPr>
              <a:t>Funções e Condicionais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288000" y="1420560"/>
            <a:ext cx="6105240" cy="36910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6696000" y="1407240"/>
            <a:ext cx="4780800" cy="370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241"/>
      </a:dk2>
      <a:lt2>
        <a:srgbClr val="e6e8e2"/>
      </a:lt2>
      <a:accent1>
        <a:srgbClr val="703bd5"/>
      </a:accent1>
      <a:accent2>
        <a:srgbClr val="454fcb"/>
      </a:accent2>
      <a:accent3>
        <a:srgbClr val="3b87d5"/>
      </a:accent3>
      <a:accent4>
        <a:srgbClr val="29b5c3"/>
      </a:accent4>
      <a:accent5>
        <a:srgbClr val="33b88d"/>
      </a:accent5>
      <a:accent6>
        <a:srgbClr val="27bb4d"/>
      </a:accent6>
      <a:hlink>
        <a:srgbClr val="309283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Application>LibreOffice/6.3.3.2.0$Linux_X86_64 LibreOffice_project/30$Build-2</Application>
  <Words>99</Words>
  <Paragraphs>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2020-04-14T16:51:03Z</dcterms:created>
  <dc:creator>Xavier, Filipe</dc:creator>
  <dc:description/>
  <dc:language>pt-BR</dc:language>
  <cp:lastModifiedBy/>
  <dcterms:modified xsi:type="dcterms:W3CDTF">2020-06-14T19:23:42Z</dcterms:modified>
  <cp:revision>19</cp:revision>
  <dc:subject/>
  <dc:title>APRENDENDO GOLANG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